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Rasputin" charset="1" panose="00000000000000000000"/>
      <p:regular r:id="rId21"/>
    </p:embeddedFont>
    <p:embeddedFont>
      <p:font typeface="TT Commons Pro" charset="1" panose="020B0103030102020204"/>
      <p:regular r:id="rId22"/>
    </p:embeddedFont>
    <p:embeddedFont>
      <p:font typeface="Rasputin Light" charset="1" panose="00000000000000000000"/>
      <p:regular r:id="rId23"/>
    </p:embeddedFont>
    <p:embeddedFont>
      <p:font typeface="Aloja" charset="1" panose="02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7.jpeg" Type="http://schemas.openxmlformats.org/officeDocument/2006/relationships/image"/><Relationship Id="rId7" Target="../media/VAGaDMCpjwo.mp4" Type="http://schemas.openxmlformats.org/officeDocument/2006/relationships/video"/><Relationship Id="rId8" Target="../media/VAGaDMCpjwo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21.pn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6187" y="3335053"/>
            <a:ext cx="14915625" cy="3616894"/>
            <a:chOff x="0" y="0"/>
            <a:chExt cx="19887500" cy="482252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7150"/>
              <a:ext cx="19887500" cy="3050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Rasputin"/>
                  <a:ea typeface="Rasputin"/>
                  <a:cs typeface="Rasputin"/>
                  <a:sym typeface="Rasputin"/>
                </a:rPr>
                <a:t>Face Mask </a:t>
              </a:r>
            </a:p>
            <a:p>
              <a:pPr algn="ctr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Rasputin"/>
                  <a:ea typeface="Rasputin"/>
                  <a:cs typeface="Rasputin"/>
                  <a:sym typeface="Rasputin"/>
                </a:rPr>
                <a:t>Detection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643754"/>
              <a:ext cx="19887500" cy="1178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Owen Attard</a:t>
              </a:r>
            </a:p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xattaro00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1899" y="-5710340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653687">
            <a:off x="9987608" y="5451841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3" y="0"/>
                </a:lnTo>
                <a:lnTo>
                  <a:pt x="9957653" y="8663158"/>
                </a:lnTo>
                <a:lnTo>
                  <a:pt x="0" y="866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726396">
            <a:off x="728060" y="-465916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88089">
            <a:off x="15883629" y="3799981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1"/>
                </a:lnTo>
                <a:lnTo>
                  <a:pt x="0" y="10406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0193" y="779185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3750069" y="471841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87954" y="3322302"/>
            <a:ext cx="13441098" cy="3131417"/>
            <a:chOff x="0" y="0"/>
            <a:chExt cx="3540042" cy="824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0042" cy="824735"/>
            </a:xfrm>
            <a:custGeom>
              <a:avLst/>
              <a:gdLst/>
              <a:ahLst/>
              <a:cxnLst/>
              <a:rect r="r" b="b" t="t" l="l"/>
              <a:pathLst>
                <a:path h="824735" w="3540042">
                  <a:moveTo>
                    <a:pt x="0" y="0"/>
                  </a:moveTo>
                  <a:lnTo>
                    <a:pt x="3540042" y="0"/>
                  </a:lnTo>
                  <a:lnTo>
                    <a:pt x="3540042" y="824735"/>
                  </a:lnTo>
                  <a:lnTo>
                    <a:pt x="0" y="824735"/>
                  </a:lnTo>
                  <a:close/>
                </a:path>
              </a:pathLst>
            </a:custGeom>
            <a:solidFill>
              <a:srgbClr val="B7CDB7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40042" cy="86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63016" y="4617287"/>
            <a:ext cx="1150904" cy="1150904"/>
          </a:xfrm>
          <a:custGeom>
            <a:avLst/>
            <a:gdLst/>
            <a:ahLst/>
            <a:cxnLst/>
            <a:rect r="r" b="b" t="t" l="l"/>
            <a:pathLst>
              <a:path h="1150904" w="1150904">
                <a:moveTo>
                  <a:pt x="0" y="0"/>
                </a:moveTo>
                <a:lnTo>
                  <a:pt x="1150904" y="0"/>
                </a:lnTo>
                <a:lnTo>
                  <a:pt x="1150904" y="1150904"/>
                </a:lnTo>
                <a:lnTo>
                  <a:pt x="0" y="1150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5559" y="4864646"/>
            <a:ext cx="903545" cy="903545"/>
          </a:xfrm>
          <a:custGeom>
            <a:avLst/>
            <a:gdLst/>
            <a:ahLst/>
            <a:cxnLst/>
            <a:rect r="r" b="b" t="t" l="l"/>
            <a:pathLst>
              <a:path h="903545" w="903545">
                <a:moveTo>
                  <a:pt x="0" y="0"/>
                </a:moveTo>
                <a:lnTo>
                  <a:pt x="903545" y="0"/>
                </a:lnTo>
                <a:lnTo>
                  <a:pt x="903545" y="903545"/>
                </a:lnTo>
                <a:lnTo>
                  <a:pt x="0" y="903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42421" y="4865352"/>
            <a:ext cx="902839" cy="902839"/>
          </a:xfrm>
          <a:custGeom>
            <a:avLst/>
            <a:gdLst/>
            <a:ahLst/>
            <a:cxnLst/>
            <a:rect r="r" b="b" t="t" l="l"/>
            <a:pathLst>
              <a:path h="902839" w="902839">
                <a:moveTo>
                  <a:pt x="0" y="0"/>
                </a:moveTo>
                <a:lnTo>
                  <a:pt x="902839" y="0"/>
                </a:lnTo>
                <a:lnTo>
                  <a:pt x="902839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0155" y="4851417"/>
            <a:ext cx="916774" cy="916774"/>
          </a:xfrm>
          <a:custGeom>
            <a:avLst/>
            <a:gdLst/>
            <a:ahLst/>
            <a:cxnLst/>
            <a:rect r="r" b="b" t="t" l="l"/>
            <a:pathLst>
              <a:path h="916774" w="916774">
                <a:moveTo>
                  <a:pt x="0" y="0"/>
                </a:moveTo>
                <a:lnTo>
                  <a:pt x="916774" y="0"/>
                </a:lnTo>
                <a:lnTo>
                  <a:pt x="916774" y="916774"/>
                </a:lnTo>
                <a:lnTo>
                  <a:pt x="0" y="91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14318496" y="3464225"/>
            <a:ext cx="5080060" cy="2858948"/>
            <a:chOff x="0" y="0"/>
            <a:chExt cx="812800" cy="4574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57426"/>
            </a:xfrm>
            <a:custGeom>
              <a:avLst/>
              <a:gdLst/>
              <a:ahLst/>
              <a:cxnLst/>
              <a:rect r="r" b="b" t="t" l="l"/>
              <a:pathLst>
                <a:path h="457426" w="812800">
                  <a:moveTo>
                    <a:pt x="406400" y="0"/>
                  </a:moveTo>
                  <a:lnTo>
                    <a:pt x="812800" y="457426"/>
                  </a:lnTo>
                  <a:lnTo>
                    <a:pt x="0" y="4574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7CDB7">
                <a:alpha val="7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74276"/>
              <a:ext cx="558800" cy="2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4F674F"/>
                </a:solidFill>
                <a:latin typeface="Rasputin"/>
                <a:ea typeface="Rasputin"/>
                <a:cs typeface="Rasputin"/>
                <a:sym typeface="Rasputin"/>
              </a:rPr>
              <a:t>Pipeline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8709" y="3752099"/>
            <a:ext cx="2045345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Pre-Processing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98918" y="3752099"/>
            <a:ext cx="1069553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Training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1355" y="3752099"/>
            <a:ext cx="141825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Evaluattion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28673" y="3752099"/>
            <a:ext cx="123973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Inference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350685" y="5929844"/>
            <a:ext cx="1995714" cy="523875"/>
          </a:xfrm>
          <a:custGeom>
            <a:avLst/>
            <a:gdLst/>
            <a:ahLst/>
            <a:cxnLst/>
            <a:rect r="r" b="b" t="t" l="l"/>
            <a:pathLst>
              <a:path h="523875" w="1995714">
                <a:moveTo>
                  <a:pt x="0" y="0"/>
                </a:moveTo>
                <a:lnTo>
                  <a:pt x="1995714" y="0"/>
                </a:lnTo>
                <a:lnTo>
                  <a:pt x="1995714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9591" y="5642381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2596254" y="4920069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7661345" y="3116918"/>
            <a:ext cx="2965310" cy="2310427"/>
          </a:xfrm>
          <a:custGeom>
            <a:avLst/>
            <a:gdLst/>
            <a:ahLst/>
            <a:cxnLst/>
            <a:rect r="r" b="b" t="t" l="l"/>
            <a:pathLst>
              <a:path h="2310427" w="2965310">
                <a:moveTo>
                  <a:pt x="0" y="0"/>
                </a:moveTo>
                <a:lnTo>
                  <a:pt x="2965310" y="0"/>
                </a:lnTo>
                <a:lnTo>
                  <a:pt x="2965310" y="2310427"/>
                </a:lnTo>
                <a:lnTo>
                  <a:pt x="0" y="2310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Models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037645" y="4531995"/>
            <a:ext cx="5339293" cy="632460"/>
            <a:chOff x="0" y="0"/>
            <a:chExt cx="7119057" cy="8432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75230" y="78740"/>
              <a:ext cx="624382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9"/>
                </a:lnSpc>
              </a:pPr>
              <a:r>
                <a:rPr lang="en-US" sz="3599">
                  <a:solidFill>
                    <a:srgbClr val="FFFFFF"/>
                  </a:solidFill>
                  <a:latin typeface="Rasputin"/>
                  <a:ea typeface="Rasputin"/>
                  <a:cs typeface="Rasputin"/>
                  <a:sym typeface="Rasputin"/>
                </a:rPr>
                <a:t>YOLOv11 nano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875230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9"/>
                </a:lnSpc>
              </a:pPr>
              <a:r>
                <a:rPr lang="en-US" sz="4199">
                  <a:solidFill>
                    <a:srgbClr val="FFFFFF"/>
                  </a:solidFill>
                  <a:latin typeface="Aloja"/>
                  <a:ea typeface="Aloja"/>
                  <a:cs typeface="Aloja"/>
                  <a:sym typeface="Aloja"/>
                </a:rPr>
                <a:t>1.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31638" y="4531995"/>
            <a:ext cx="5796730" cy="1200150"/>
            <a:chOff x="0" y="0"/>
            <a:chExt cx="7728973" cy="16002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37615" y="48260"/>
              <a:ext cx="7291358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79"/>
                </a:lnSpc>
              </a:pPr>
              <a:r>
                <a:rPr lang="en-US" sz="3599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  Faster R-CNN R-50-FPN 3x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14300"/>
              <a:ext cx="875230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9"/>
                </a:lnSpc>
              </a:pPr>
              <a:r>
                <a:rPr lang="en-US" sz="4199">
                  <a:solidFill>
                    <a:srgbClr val="FFFFFF"/>
                  </a:solidFill>
                  <a:latin typeface="Aloja"/>
                  <a:ea typeface="Aloja"/>
                  <a:cs typeface="Aloja"/>
                  <a:sym typeface="Aloja"/>
                </a:rPr>
                <a:t>2.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8893" y="6262300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2596254" y="4920069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8320" y="3808082"/>
            <a:ext cx="7724445" cy="3410417"/>
          </a:xfrm>
          <a:custGeom>
            <a:avLst/>
            <a:gdLst/>
            <a:ahLst/>
            <a:cxnLst/>
            <a:rect r="r" b="b" t="t" l="l"/>
            <a:pathLst>
              <a:path h="3410417" w="7724445">
                <a:moveTo>
                  <a:pt x="0" y="0"/>
                </a:moveTo>
                <a:lnTo>
                  <a:pt x="7724446" y="0"/>
                </a:lnTo>
                <a:lnTo>
                  <a:pt x="7724446" y="3410417"/>
                </a:lnTo>
                <a:lnTo>
                  <a:pt x="0" y="3410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93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9953" y="6617352"/>
            <a:ext cx="3455295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Evaluation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0193" y="779185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3750069" y="471841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913395" y="2592146"/>
            <a:ext cx="11009321" cy="619274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4F674F"/>
                </a:solidFill>
                <a:latin typeface="Rasputin"/>
                <a:ea typeface="Rasputin"/>
                <a:cs typeface="Rasputin"/>
                <a:sym typeface="Rasputin"/>
              </a:rPr>
              <a:t>Inference 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20264" y="6453515"/>
            <a:ext cx="6651409" cy="56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</a:pPr>
            <a:r>
              <a:rPr lang="en-US" sz="34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Computational Resources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4300" y="1019175"/>
            <a:ext cx="8851565" cy="402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Limitations</a:t>
            </a:r>
          </a:p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&amp;</a:t>
            </a:r>
          </a:p>
          <a:p>
            <a:pPr algn="ctr" marL="0" indent="0" lvl="0">
              <a:lnSpc>
                <a:spcPts val="10559"/>
              </a:lnSpc>
            </a:pPr>
            <a:r>
              <a:rPr lang="en-US" sz="87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Considerations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6380839">
            <a:off x="-1209174" y="5657468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59867">
            <a:off x="2167666" y="6299871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20264" y="7617142"/>
            <a:ext cx="6651409" cy="56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</a:pPr>
            <a:r>
              <a:rPr lang="en-US" sz="34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Data imbalance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8277" y="3821205"/>
            <a:ext cx="14351445" cy="2644590"/>
            <a:chOff x="0" y="0"/>
            <a:chExt cx="19135260" cy="35261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636061"/>
              <a:ext cx="19135260" cy="89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Thank you for listening!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8958098" cy="2151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100"/>
                </a:lnSpc>
              </a:pPr>
              <a:r>
                <a:rPr lang="en-US" sz="11000">
                  <a:solidFill>
                    <a:srgbClr val="FFFFFF"/>
                  </a:solidFill>
                  <a:latin typeface="Rasputin Light"/>
                  <a:ea typeface="Rasputin Light"/>
                  <a:cs typeface="Rasputin Light"/>
                  <a:sym typeface="Rasputin Light"/>
                </a:rPr>
                <a:t>The end.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33887" y="-5813821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653687">
            <a:off x="10266866" y="5116759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3" y="0"/>
                </a:lnTo>
                <a:lnTo>
                  <a:pt x="9957653" y="8663158"/>
                </a:lnTo>
                <a:lnTo>
                  <a:pt x="0" y="866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726396">
            <a:off x="1682917" y="-4731076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045464">
            <a:off x="10858876" y="7108927"/>
            <a:ext cx="5489002" cy="8700148"/>
          </a:xfrm>
          <a:custGeom>
            <a:avLst/>
            <a:gdLst/>
            <a:ahLst/>
            <a:cxnLst/>
            <a:rect r="r" b="b" t="t" l="l"/>
            <a:pathLst>
              <a:path h="8700148" w="5489002">
                <a:moveTo>
                  <a:pt x="0" y="0"/>
                </a:moveTo>
                <a:lnTo>
                  <a:pt x="5489002" y="0"/>
                </a:lnTo>
                <a:lnTo>
                  <a:pt x="5489002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8961" y="1903156"/>
            <a:ext cx="12910078" cy="134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</a:pPr>
            <a:r>
              <a:rPr lang="en-US" sz="87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16209">
            <a:off x="-2111732" y="5756311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04455">
            <a:off x="10536021" y="-5862132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730024">
            <a:off x="9157320" y="-6583160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5"/>
                </a:lnTo>
                <a:lnTo>
                  <a:pt x="0" y="12292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18296" y="4294103"/>
            <a:ext cx="6651409" cy="56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</a:pPr>
            <a:r>
              <a:rPr lang="en-US" sz="34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18296" y="5359315"/>
            <a:ext cx="6651409" cy="56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</a:pPr>
            <a:r>
              <a:rPr lang="en-US" sz="34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18296" y="6424528"/>
            <a:ext cx="6651409" cy="56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</a:pPr>
            <a:r>
              <a:rPr lang="en-US" sz="34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18296" y="8554953"/>
            <a:ext cx="6651409" cy="56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</a:pPr>
            <a:r>
              <a:rPr lang="en-US" sz="34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Difficulties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18296" y="3444509"/>
            <a:ext cx="665140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818296" y="7489740"/>
            <a:ext cx="6651409" cy="56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</a:pPr>
            <a:r>
              <a:rPr lang="en-US" sz="3499">
                <a:solidFill>
                  <a:srgbClr val="142414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Inference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0193" y="779185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3750069" y="471841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87954" y="3322302"/>
            <a:ext cx="13441098" cy="3131417"/>
            <a:chOff x="0" y="0"/>
            <a:chExt cx="3540042" cy="824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0042" cy="824735"/>
            </a:xfrm>
            <a:custGeom>
              <a:avLst/>
              <a:gdLst/>
              <a:ahLst/>
              <a:cxnLst/>
              <a:rect r="r" b="b" t="t" l="l"/>
              <a:pathLst>
                <a:path h="824735" w="3540042">
                  <a:moveTo>
                    <a:pt x="0" y="0"/>
                  </a:moveTo>
                  <a:lnTo>
                    <a:pt x="3540042" y="0"/>
                  </a:lnTo>
                  <a:lnTo>
                    <a:pt x="3540042" y="824735"/>
                  </a:lnTo>
                  <a:lnTo>
                    <a:pt x="0" y="824735"/>
                  </a:lnTo>
                  <a:close/>
                </a:path>
              </a:pathLst>
            </a:custGeom>
            <a:solidFill>
              <a:srgbClr val="B7CDB7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40042" cy="86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63016" y="4617287"/>
            <a:ext cx="1150904" cy="1150904"/>
          </a:xfrm>
          <a:custGeom>
            <a:avLst/>
            <a:gdLst/>
            <a:ahLst/>
            <a:cxnLst/>
            <a:rect r="r" b="b" t="t" l="l"/>
            <a:pathLst>
              <a:path h="1150904" w="1150904">
                <a:moveTo>
                  <a:pt x="0" y="0"/>
                </a:moveTo>
                <a:lnTo>
                  <a:pt x="1150904" y="0"/>
                </a:lnTo>
                <a:lnTo>
                  <a:pt x="1150904" y="1150904"/>
                </a:lnTo>
                <a:lnTo>
                  <a:pt x="0" y="1150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5559" y="4864646"/>
            <a:ext cx="903545" cy="903545"/>
          </a:xfrm>
          <a:custGeom>
            <a:avLst/>
            <a:gdLst/>
            <a:ahLst/>
            <a:cxnLst/>
            <a:rect r="r" b="b" t="t" l="l"/>
            <a:pathLst>
              <a:path h="903545" w="903545">
                <a:moveTo>
                  <a:pt x="0" y="0"/>
                </a:moveTo>
                <a:lnTo>
                  <a:pt x="903545" y="0"/>
                </a:lnTo>
                <a:lnTo>
                  <a:pt x="903545" y="903545"/>
                </a:lnTo>
                <a:lnTo>
                  <a:pt x="0" y="903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42421" y="4865352"/>
            <a:ext cx="902839" cy="902839"/>
          </a:xfrm>
          <a:custGeom>
            <a:avLst/>
            <a:gdLst/>
            <a:ahLst/>
            <a:cxnLst/>
            <a:rect r="r" b="b" t="t" l="l"/>
            <a:pathLst>
              <a:path h="902839" w="902839">
                <a:moveTo>
                  <a:pt x="0" y="0"/>
                </a:moveTo>
                <a:lnTo>
                  <a:pt x="902839" y="0"/>
                </a:lnTo>
                <a:lnTo>
                  <a:pt x="902839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0155" y="4851417"/>
            <a:ext cx="916774" cy="916774"/>
          </a:xfrm>
          <a:custGeom>
            <a:avLst/>
            <a:gdLst/>
            <a:ahLst/>
            <a:cxnLst/>
            <a:rect r="r" b="b" t="t" l="l"/>
            <a:pathLst>
              <a:path h="916774" w="916774">
                <a:moveTo>
                  <a:pt x="0" y="0"/>
                </a:moveTo>
                <a:lnTo>
                  <a:pt x="916774" y="0"/>
                </a:lnTo>
                <a:lnTo>
                  <a:pt x="916774" y="916774"/>
                </a:lnTo>
                <a:lnTo>
                  <a:pt x="0" y="91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14318496" y="3464225"/>
            <a:ext cx="5080060" cy="2858948"/>
            <a:chOff x="0" y="0"/>
            <a:chExt cx="812800" cy="4574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57426"/>
            </a:xfrm>
            <a:custGeom>
              <a:avLst/>
              <a:gdLst/>
              <a:ahLst/>
              <a:cxnLst/>
              <a:rect r="r" b="b" t="t" l="l"/>
              <a:pathLst>
                <a:path h="457426" w="812800">
                  <a:moveTo>
                    <a:pt x="406400" y="0"/>
                  </a:moveTo>
                  <a:lnTo>
                    <a:pt x="812800" y="457426"/>
                  </a:lnTo>
                  <a:lnTo>
                    <a:pt x="0" y="4574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7CDB7">
                <a:alpha val="7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74276"/>
              <a:ext cx="558800" cy="2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028709" y="5929844"/>
            <a:ext cx="1995714" cy="523875"/>
          </a:xfrm>
          <a:custGeom>
            <a:avLst/>
            <a:gdLst/>
            <a:ahLst/>
            <a:cxnLst/>
            <a:rect r="r" b="b" t="t" l="l"/>
            <a:pathLst>
              <a:path h="523875" w="1995714">
                <a:moveTo>
                  <a:pt x="0" y="0"/>
                </a:moveTo>
                <a:lnTo>
                  <a:pt x="1995714" y="0"/>
                </a:lnTo>
                <a:lnTo>
                  <a:pt x="1995714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4F674F"/>
                </a:solidFill>
                <a:latin typeface="Rasputin"/>
                <a:ea typeface="Rasputin"/>
                <a:cs typeface="Rasputin"/>
                <a:sym typeface="Rasputin"/>
              </a:rPr>
              <a:t>Pipeline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28709" y="3752099"/>
            <a:ext cx="2045345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Pre-Processing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98918" y="3752099"/>
            <a:ext cx="1069553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01355" y="3752099"/>
            <a:ext cx="141825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Evaluattion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28673" y="3752099"/>
            <a:ext cx="123973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Inference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0193" y="779185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3750069" y="471841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87954" y="3322302"/>
            <a:ext cx="13441098" cy="3131417"/>
            <a:chOff x="0" y="0"/>
            <a:chExt cx="3540042" cy="824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0042" cy="824735"/>
            </a:xfrm>
            <a:custGeom>
              <a:avLst/>
              <a:gdLst/>
              <a:ahLst/>
              <a:cxnLst/>
              <a:rect r="r" b="b" t="t" l="l"/>
              <a:pathLst>
                <a:path h="824735" w="3540042">
                  <a:moveTo>
                    <a:pt x="0" y="0"/>
                  </a:moveTo>
                  <a:lnTo>
                    <a:pt x="3540042" y="0"/>
                  </a:lnTo>
                  <a:lnTo>
                    <a:pt x="3540042" y="824735"/>
                  </a:lnTo>
                  <a:lnTo>
                    <a:pt x="0" y="824735"/>
                  </a:lnTo>
                  <a:close/>
                </a:path>
              </a:pathLst>
            </a:custGeom>
            <a:solidFill>
              <a:srgbClr val="B7CDB7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40042" cy="86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63016" y="4617287"/>
            <a:ext cx="1150904" cy="1150904"/>
          </a:xfrm>
          <a:custGeom>
            <a:avLst/>
            <a:gdLst/>
            <a:ahLst/>
            <a:cxnLst/>
            <a:rect r="r" b="b" t="t" l="l"/>
            <a:pathLst>
              <a:path h="1150904" w="1150904">
                <a:moveTo>
                  <a:pt x="0" y="0"/>
                </a:moveTo>
                <a:lnTo>
                  <a:pt x="1150904" y="0"/>
                </a:lnTo>
                <a:lnTo>
                  <a:pt x="1150904" y="1150904"/>
                </a:lnTo>
                <a:lnTo>
                  <a:pt x="0" y="1150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5559" y="4864646"/>
            <a:ext cx="903545" cy="903545"/>
          </a:xfrm>
          <a:custGeom>
            <a:avLst/>
            <a:gdLst/>
            <a:ahLst/>
            <a:cxnLst/>
            <a:rect r="r" b="b" t="t" l="l"/>
            <a:pathLst>
              <a:path h="903545" w="903545">
                <a:moveTo>
                  <a:pt x="0" y="0"/>
                </a:moveTo>
                <a:lnTo>
                  <a:pt x="903545" y="0"/>
                </a:lnTo>
                <a:lnTo>
                  <a:pt x="903545" y="903545"/>
                </a:lnTo>
                <a:lnTo>
                  <a:pt x="0" y="903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42421" y="4865352"/>
            <a:ext cx="902839" cy="902839"/>
          </a:xfrm>
          <a:custGeom>
            <a:avLst/>
            <a:gdLst/>
            <a:ahLst/>
            <a:cxnLst/>
            <a:rect r="r" b="b" t="t" l="l"/>
            <a:pathLst>
              <a:path h="902839" w="902839">
                <a:moveTo>
                  <a:pt x="0" y="0"/>
                </a:moveTo>
                <a:lnTo>
                  <a:pt x="902839" y="0"/>
                </a:lnTo>
                <a:lnTo>
                  <a:pt x="902839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0155" y="4851417"/>
            <a:ext cx="916774" cy="916774"/>
          </a:xfrm>
          <a:custGeom>
            <a:avLst/>
            <a:gdLst/>
            <a:ahLst/>
            <a:cxnLst/>
            <a:rect r="r" b="b" t="t" l="l"/>
            <a:pathLst>
              <a:path h="916774" w="916774">
                <a:moveTo>
                  <a:pt x="0" y="0"/>
                </a:moveTo>
                <a:lnTo>
                  <a:pt x="916774" y="0"/>
                </a:lnTo>
                <a:lnTo>
                  <a:pt x="916774" y="916774"/>
                </a:lnTo>
                <a:lnTo>
                  <a:pt x="0" y="91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14318496" y="3464225"/>
            <a:ext cx="5080060" cy="2858948"/>
            <a:chOff x="0" y="0"/>
            <a:chExt cx="812800" cy="4574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57426"/>
            </a:xfrm>
            <a:custGeom>
              <a:avLst/>
              <a:gdLst/>
              <a:ahLst/>
              <a:cxnLst/>
              <a:rect r="r" b="b" t="t" l="l"/>
              <a:pathLst>
                <a:path h="457426" w="812800">
                  <a:moveTo>
                    <a:pt x="406400" y="0"/>
                  </a:moveTo>
                  <a:lnTo>
                    <a:pt x="812800" y="457426"/>
                  </a:lnTo>
                  <a:lnTo>
                    <a:pt x="0" y="4574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7CDB7">
                <a:alpha val="7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74276"/>
              <a:ext cx="558800" cy="2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06130" y="7622420"/>
            <a:ext cx="782460" cy="902839"/>
          </a:xfrm>
          <a:custGeom>
            <a:avLst/>
            <a:gdLst/>
            <a:ahLst/>
            <a:cxnLst/>
            <a:rect r="r" b="b" t="t" l="l"/>
            <a:pathLst>
              <a:path h="902839" w="782460">
                <a:moveTo>
                  <a:pt x="0" y="0"/>
                </a:moveTo>
                <a:lnTo>
                  <a:pt x="782460" y="0"/>
                </a:lnTo>
                <a:lnTo>
                  <a:pt x="782460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95358" y="8846580"/>
            <a:ext cx="999232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Dataset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2773672">
            <a:off x="3072809" y="6821690"/>
            <a:ext cx="2682221" cy="757727"/>
          </a:xfrm>
          <a:custGeom>
            <a:avLst/>
            <a:gdLst/>
            <a:ahLst/>
            <a:cxnLst/>
            <a:rect r="r" b="b" t="t" l="l"/>
            <a:pathLst>
              <a:path h="757727" w="2682221">
                <a:moveTo>
                  <a:pt x="0" y="0"/>
                </a:moveTo>
                <a:lnTo>
                  <a:pt x="2682221" y="0"/>
                </a:lnTo>
                <a:lnTo>
                  <a:pt x="2682221" y="757727"/>
                </a:lnTo>
                <a:lnTo>
                  <a:pt x="0" y="757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4F674F"/>
                </a:solidFill>
                <a:latin typeface="Rasputin"/>
                <a:ea typeface="Rasputin"/>
                <a:cs typeface="Rasputin"/>
                <a:sym typeface="Rasputin"/>
              </a:rPr>
              <a:t>Pipeline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28709" y="3752099"/>
            <a:ext cx="2045345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Pre-Processing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98918" y="3752099"/>
            <a:ext cx="1069553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Training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01355" y="3752099"/>
            <a:ext cx="141825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Evaluattion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28673" y="3752099"/>
            <a:ext cx="123973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Inference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3028709" y="5929844"/>
            <a:ext cx="1995714" cy="523875"/>
          </a:xfrm>
          <a:custGeom>
            <a:avLst/>
            <a:gdLst/>
            <a:ahLst/>
            <a:cxnLst/>
            <a:rect r="r" b="b" t="t" l="l"/>
            <a:pathLst>
              <a:path h="523875" w="1995714">
                <a:moveTo>
                  <a:pt x="0" y="0"/>
                </a:moveTo>
                <a:lnTo>
                  <a:pt x="1995714" y="0"/>
                </a:lnTo>
                <a:lnTo>
                  <a:pt x="1995714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0193" y="779185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3750069" y="471841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87954" y="3322302"/>
            <a:ext cx="13441098" cy="3131417"/>
            <a:chOff x="0" y="0"/>
            <a:chExt cx="3540042" cy="824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0042" cy="824735"/>
            </a:xfrm>
            <a:custGeom>
              <a:avLst/>
              <a:gdLst/>
              <a:ahLst/>
              <a:cxnLst/>
              <a:rect r="r" b="b" t="t" l="l"/>
              <a:pathLst>
                <a:path h="824735" w="3540042">
                  <a:moveTo>
                    <a:pt x="0" y="0"/>
                  </a:moveTo>
                  <a:lnTo>
                    <a:pt x="3540042" y="0"/>
                  </a:lnTo>
                  <a:lnTo>
                    <a:pt x="3540042" y="824735"/>
                  </a:lnTo>
                  <a:lnTo>
                    <a:pt x="0" y="824735"/>
                  </a:lnTo>
                  <a:close/>
                </a:path>
              </a:pathLst>
            </a:custGeom>
            <a:solidFill>
              <a:srgbClr val="B7CDB7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40042" cy="86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63016" y="4617287"/>
            <a:ext cx="1150904" cy="1150904"/>
          </a:xfrm>
          <a:custGeom>
            <a:avLst/>
            <a:gdLst/>
            <a:ahLst/>
            <a:cxnLst/>
            <a:rect r="r" b="b" t="t" l="l"/>
            <a:pathLst>
              <a:path h="1150904" w="1150904">
                <a:moveTo>
                  <a:pt x="0" y="0"/>
                </a:moveTo>
                <a:lnTo>
                  <a:pt x="1150904" y="0"/>
                </a:lnTo>
                <a:lnTo>
                  <a:pt x="1150904" y="1150904"/>
                </a:lnTo>
                <a:lnTo>
                  <a:pt x="0" y="1150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5559" y="4864646"/>
            <a:ext cx="903545" cy="903545"/>
          </a:xfrm>
          <a:custGeom>
            <a:avLst/>
            <a:gdLst/>
            <a:ahLst/>
            <a:cxnLst/>
            <a:rect r="r" b="b" t="t" l="l"/>
            <a:pathLst>
              <a:path h="903545" w="903545">
                <a:moveTo>
                  <a:pt x="0" y="0"/>
                </a:moveTo>
                <a:lnTo>
                  <a:pt x="903545" y="0"/>
                </a:lnTo>
                <a:lnTo>
                  <a:pt x="903545" y="903545"/>
                </a:lnTo>
                <a:lnTo>
                  <a:pt x="0" y="903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42421" y="4865352"/>
            <a:ext cx="902839" cy="902839"/>
          </a:xfrm>
          <a:custGeom>
            <a:avLst/>
            <a:gdLst/>
            <a:ahLst/>
            <a:cxnLst/>
            <a:rect r="r" b="b" t="t" l="l"/>
            <a:pathLst>
              <a:path h="902839" w="902839">
                <a:moveTo>
                  <a:pt x="0" y="0"/>
                </a:moveTo>
                <a:lnTo>
                  <a:pt x="902839" y="0"/>
                </a:lnTo>
                <a:lnTo>
                  <a:pt x="902839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0155" y="4851417"/>
            <a:ext cx="916774" cy="916774"/>
          </a:xfrm>
          <a:custGeom>
            <a:avLst/>
            <a:gdLst/>
            <a:ahLst/>
            <a:cxnLst/>
            <a:rect r="r" b="b" t="t" l="l"/>
            <a:pathLst>
              <a:path h="916774" w="916774">
                <a:moveTo>
                  <a:pt x="0" y="0"/>
                </a:moveTo>
                <a:lnTo>
                  <a:pt x="916774" y="0"/>
                </a:lnTo>
                <a:lnTo>
                  <a:pt x="916774" y="916774"/>
                </a:lnTo>
                <a:lnTo>
                  <a:pt x="0" y="91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14318496" y="3464225"/>
            <a:ext cx="5080060" cy="2858948"/>
            <a:chOff x="0" y="0"/>
            <a:chExt cx="812800" cy="4574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57426"/>
            </a:xfrm>
            <a:custGeom>
              <a:avLst/>
              <a:gdLst/>
              <a:ahLst/>
              <a:cxnLst/>
              <a:rect r="r" b="b" t="t" l="l"/>
              <a:pathLst>
                <a:path h="457426" w="812800">
                  <a:moveTo>
                    <a:pt x="406400" y="0"/>
                  </a:moveTo>
                  <a:lnTo>
                    <a:pt x="812800" y="457426"/>
                  </a:lnTo>
                  <a:lnTo>
                    <a:pt x="0" y="4574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7CDB7">
                <a:alpha val="7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74276"/>
              <a:ext cx="558800" cy="2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06130" y="7622420"/>
            <a:ext cx="782460" cy="902839"/>
          </a:xfrm>
          <a:custGeom>
            <a:avLst/>
            <a:gdLst/>
            <a:ahLst/>
            <a:cxnLst/>
            <a:rect r="r" b="b" t="t" l="l"/>
            <a:pathLst>
              <a:path h="902839" w="782460">
                <a:moveTo>
                  <a:pt x="0" y="0"/>
                </a:moveTo>
                <a:lnTo>
                  <a:pt x="782460" y="0"/>
                </a:lnTo>
                <a:lnTo>
                  <a:pt x="782460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46801" y="7455811"/>
            <a:ext cx="1661995" cy="1236057"/>
          </a:xfrm>
          <a:custGeom>
            <a:avLst/>
            <a:gdLst/>
            <a:ahLst/>
            <a:cxnLst/>
            <a:rect r="r" b="b" t="t" l="l"/>
            <a:pathLst>
              <a:path h="1236057" w="1661995">
                <a:moveTo>
                  <a:pt x="0" y="0"/>
                </a:moveTo>
                <a:lnTo>
                  <a:pt x="1661995" y="0"/>
                </a:lnTo>
                <a:lnTo>
                  <a:pt x="1661995" y="1236057"/>
                </a:lnTo>
                <a:lnTo>
                  <a:pt x="0" y="1236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195358" y="8846580"/>
            <a:ext cx="999232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42390" y="8846580"/>
            <a:ext cx="107081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Labeling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2773672">
            <a:off x="3072809" y="6821690"/>
            <a:ext cx="2682221" cy="757727"/>
          </a:xfrm>
          <a:custGeom>
            <a:avLst/>
            <a:gdLst/>
            <a:ahLst/>
            <a:cxnLst/>
            <a:rect r="r" b="b" t="t" l="l"/>
            <a:pathLst>
              <a:path h="757727" w="2682221">
                <a:moveTo>
                  <a:pt x="0" y="0"/>
                </a:moveTo>
                <a:lnTo>
                  <a:pt x="2682221" y="0"/>
                </a:lnTo>
                <a:lnTo>
                  <a:pt x="2682221" y="757727"/>
                </a:lnTo>
                <a:lnTo>
                  <a:pt x="0" y="757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4F674F"/>
                </a:solidFill>
                <a:latin typeface="Rasputin"/>
                <a:ea typeface="Rasputin"/>
                <a:cs typeface="Rasputin"/>
                <a:sym typeface="Rasputin"/>
              </a:rPr>
              <a:t>Pipeline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28709" y="3752099"/>
            <a:ext cx="2045345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Pre-Processing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98918" y="3752099"/>
            <a:ext cx="1069553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Training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01355" y="3752099"/>
            <a:ext cx="141825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Evaluattion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28673" y="3752099"/>
            <a:ext cx="123973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Inference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69482">
            <a:off x="6912850" y="9420445"/>
            <a:ext cx="1718620" cy="485510"/>
          </a:xfrm>
          <a:custGeom>
            <a:avLst/>
            <a:gdLst/>
            <a:ahLst/>
            <a:cxnLst/>
            <a:rect r="r" b="b" t="t" l="l"/>
            <a:pathLst>
              <a:path h="485510" w="1718620">
                <a:moveTo>
                  <a:pt x="0" y="0"/>
                </a:moveTo>
                <a:lnTo>
                  <a:pt x="1718621" y="0"/>
                </a:lnTo>
                <a:lnTo>
                  <a:pt x="1718621" y="485510"/>
                </a:lnTo>
                <a:lnTo>
                  <a:pt x="0" y="485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047759" y="5929844"/>
            <a:ext cx="1995714" cy="523875"/>
          </a:xfrm>
          <a:custGeom>
            <a:avLst/>
            <a:gdLst/>
            <a:ahLst/>
            <a:cxnLst/>
            <a:rect r="r" b="b" t="t" l="l"/>
            <a:pathLst>
              <a:path h="523875" w="1995714">
                <a:moveTo>
                  <a:pt x="0" y="0"/>
                </a:moveTo>
                <a:lnTo>
                  <a:pt x="1995714" y="0"/>
                </a:lnTo>
                <a:lnTo>
                  <a:pt x="1995714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0193" y="779185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3750069" y="471841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87954" y="3322302"/>
            <a:ext cx="13441098" cy="3131417"/>
            <a:chOff x="0" y="0"/>
            <a:chExt cx="3540042" cy="824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0042" cy="824735"/>
            </a:xfrm>
            <a:custGeom>
              <a:avLst/>
              <a:gdLst/>
              <a:ahLst/>
              <a:cxnLst/>
              <a:rect r="r" b="b" t="t" l="l"/>
              <a:pathLst>
                <a:path h="824735" w="3540042">
                  <a:moveTo>
                    <a:pt x="0" y="0"/>
                  </a:moveTo>
                  <a:lnTo>
                    <a:pt x="3540042" y="0"/>
                  </a:lnTo>
                  <a:lnTo>
                    <a:pt x="3540042" y="824735"/>
                  </a:lnTo>
                  <a:lnTo>
                    <a:pt x="0" y="824735"/>
                  </a:lnTo>
                  <a:close/>
                </a:path>
              </a:pathLst>
            </a:custGeom>
            <a:solidFill>
              <a:srgbClr val="B7CDB7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40042" cy="86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63016" y="4617287"/>
            <a:ext cx="1150904" cy="1150904"/>
          </a:xfrm>
          <a:custGeom>
            <a:avLst/>
            <a:gdLst/>
            <a:ahLst/>
            <a:cxnLst/>
            <a:rect r="r" b="b" t="t" l="l"/>
            <a:pathLst>
              <a:path h="1150904" w="1150904">
                <a:moveTo>
                  <a:pt x="0" y="0"/>
                </a:moveTo>
                <a:lnTo>
                  <a:pt x="1150904" y="0"/>
                </a:lnTo>
                <a:lnTo>
                  <a:pt x="1150904" y="1150904"/>
                </a:lnTo>
                <a:lnTo>
                  <a:pt x="0" y="1150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5559" y="4864646"/>
            <a:ext cx="903545" cy="903545"/>
          </a:xfrm>
          <a:custGeom>
            <a:avLst/>
            <a:gdLst/>
            <a:ahLst/>
            <a:cxnLst/>
            <a:rect r="r" b="b" t="t" l="l"/>
            <a:pathLst>
              <a:path h="903545" w="903545">
                <a:moveTo>
                  <a:pt x="0" y="0"/>
                </a:moveTo>
                <a:lnTo>
                  <a:pt x="903545" y="0"/>
                </a:lnTo>
                <a:lnTo>
                  <a:pt x="903545" y="903545"/>
                </a:lnTo>
                <a:lnTo>
                  <a:pt x="0" y="903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42421" y="4865352"/>
            <a:ext cx="902839" cy="902839"/>
          </a:xfrm>
          <a:custGeom>
            <a:avLst/>
            <a:gdLst/>
            <a:ahLst/>
            <a:cxnLst/>
            <a:rect r="r" b="b" t="t" l="l"/>
            <a:pathLst>
              <a:path h="902839" w="902839">
                <a:moveTo>
                  <a:pt x="0" y="0"/>
                </a:moveTo>
                <a:lnTo>
                  <a:pt x="902839" y="0"/>
                </a:lnTo>
                <a:lnTo>
                  <a:pt x="902839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0155" y="4851417"/>
            <a:ext cx="916774" cy="916774"/>
          </a:xfrm>
          <a:custGeom>
            <a:avLst/>
            <a:gdLst/>
            <a:ahLst/>
            <a:cxnLst/>
            <a:rect r="r" b="b" t="t" l="l"/>
            <a:pathLst>
              <a:path h="916774" w="916774">
                <a:moveTo>
                  <a:pt x="0" y="0"/>
                </a:moveTo>
                <a:lnTo>
                  <a:pt x="916774" y="0"/>
                </a:lnTo>
                <a:lnTo>
                  <a:pt x="916774" y="916774"/>
                </a:lnTo>
                <a:lnTo>
                  <a:pt x="0" y="91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14318496" y="3464225"/>
            <a:ext cx="5080060" cy="2858948"/>
            <a:chOff x="0" y="0"/>
            <a:chExt cx="812800" cy="4574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57426"/>
            </a:xfrm>
            <a:custGeom>
              <a:avLst/>
              <a:gdLst/>
              <a:ahLst/>
              <a:cxnLst/>
              <a:rect r="r" b="b" t="t" l="l"/>
              <a:pathLst>
                <a:path h="457426" w="812800">
                  <a:moveTo>
                    <a:pt x="406400" y="0"/>
                  </a:moveTo>
                  <a:lnTo>
                    <a:pt x="812800" y="457426"/>
                  </a:lnTo>
                  <a:lnTo>
                    <a:pt x="0" y="4574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7CDB7">
                <a:alpha val="7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74276"/>
              <a:ext cx="558800" cy="2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06130" y="7622420"/>
            <a:ext cx="782460" cy="902839"/>
          </a:xfrm>
          <a:custGeom>
            <a:avLst/>
            <a:gdLst/>
            <a:ahLst/>
            <a:cxnLst/>
            <a:rect r="r" b="b" t="t" l="l"/>
            <a:pathLst>
              <a:path h="902839" w="782460">
                <a:moveTo>
                  <a:pt x="0" y="0"/>
                </a:moveTo>
                <a:lnTo>
                  <a:pt x="782460" y="0"/>
                </a:lnTo>
                <a:lnTo>
                  <a:pt x="782460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46801" y="7455811"/>
            <a:ext cx="1661995" cy="1236057"/>
          </a:xfrm>
          <a:custGeom>
            <a:avLst/>
            <a:gdLst/>
            <a:ahLst/>
            <a:cxnLst/>
            <a:rect r="r" b="b" t="t" l="l"/>
            <a:pathLst>
              <a:path h="1236057" w="1661995">
                <a:moveTo>
                  <a:pt x="0" y="0"/>
                </a:moveTo>
                <a:lnTo>
                  <a:pt x="1661995" y="0"/>
                </a:lnTo>
                <a:lnTo>
                  <a:pt x="1661995" y="1236057"/>
                </a:lnTo>
                <a:lnTo>
                  <a:pt x="0" y="1236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06356" y="7539116"/>
            <a:ext cx="1083900" cy="1069448"/>
          </a:xfrm>
          <a:custGeom>
            <a:avLst/>
            <a:gdLst/>
            <a:ahLst/>
            <a:cxnLst/>
            <a:rect r="r" b="b" t="t" l="l"/>
            <a:pathLst>
              <a:path h="1069448" w="1083900">
                <a:moveTo>
                  <a:pt x="0" y="0"/>
                </a:moveTo>
                <a:lnTo>
                  <a:pt x="1083900" y="0"/>
                </a:lnTo>
                <a:lnTo>
                  <a:pt x="1083900" y="1069448"/>
                </a:lnTo>
                <a:lnTo>
                  <a:pt x="0" y="10694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95358" y="8846580"/>
            <a:ext cx="999232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42390" y="8846580"/>
            <a:ext cx="107081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Labeling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60633" y="8846580"/>
            <a:ext cx="975345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Splitting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2773672">
            <a:off x="3072809" y="6821690"/>
            <a:ext cx="2682221" cy="757727"/>
          </a:xfrm>
          <a:custGeom>
            <a:avLst/>
            <a:gdLst/>
            <a:ahLst/>
            <a:cxnLst/>
            <a:rect r="r" b="b" t="t" l="l"/>
            <a:pathLst>
              <a:path h="757727" w="2682221">
                <a:moveTo>
                  <a:pt x="0" y="0"/>
                </a:moveTo>
                <a:lnTo>
                  <a:pt x="2682221" y="0"/>
                </a:lnTo>
                <a:lnTo>
                  <a:pt x="2682221" y="757727"/>
                </a:lnTo>
                <a:lnTo>
                  <a:pt x="0" y="757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4F674F"/>
                </a:solidFill>
                <a:latin typeface="Rasputin"/>
                <a:ea typeface="Rasputin"/>
                <a:cs typeface="Rasputin"/>
                <a:sym typeface="Rasputin"/>
              </a:rPr>
              <a:t>Pipeline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28709" y="3752099"/>
            <a:ext cx="2045345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Pre-Processing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98918" y="3752099"/>
            <a:ext cx="1069553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Training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01355" y="3752099"/>
            <a:ext cx="141825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Evaluattion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28673" y="3752099"/>
            <a:ext cx="123973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Inference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69482">
            <a:off x="6912850" y="9420445"/>
            <a:ext cx="1718620" cy="485510"/>
          </a:xfrm>
          <a:custGeom>
            <a:avLst/>
            <a:gdLst/>
            <a:ahLst/>
            <a:cxnLst/>
            <a:rect r="r" b="b" t="t" l="l"/>
            <a:pathLst>
              <a:path h="485510" w="1718620">
                <a:moveTo>
                  <a:pt x="0" y="0"/>
                </a:moveTo>
                <a:lnTo>
                  <a:pt x="1718621" y="0"/>
                </a:lnTo>
                <a:lnTo>
                  <a:pt x="1718621" y="485510"/>
                </a:lnTo>
                <a:lnTo>
                  <a:pt x="0" y="4855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69482">
            <a:off x="9724127" y="9420445"/>
            <a:ext cx="1718620" cy="485510"/>
          </a:xfrm>
          <a:custGeom>
            <a:avLst/>
            <a:gdLst/>
            <a:ahLst/>
            <a:cxnLst/>
            <a:rect r="r" b="b" t="t" l="l"/>
            <a:pathLst>
              <a:path h="485510" w="1718620">
                <a:moveTo>
                  <a:pt x="0" y="0"/>
                </a:moveTo>
                <a:lnTo>
                  <a:pt x="1718620" y="0"/>
                </a:lnTo>
                <a:lnTo>
                  <a:pt x="1718620" y="485510"/>
                </a:lnTo>
                <a:lnTo>
                  <a:pt x="0" y="4855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047759" y="5929844"/>
            <a:ext cx="1995714" cy="523875"/>
          </a:xfrm>
          <a:custGeom>
            <a:avLst/>
            <a:gdLst/>
            <a:ahLst/>
            <a:cxnLst/>
            <a:rect r="r" b="b" t="t" l="l"/>
            <a:pathLst>
              <a:path h="523875" w="1995714">
                <a:moveTo>
                  <a:pt x="0" y="0"/>
                </a:moveTo>
                <a:lnTo>
                  <a:pt x="1995714" y="0"/>
                </a:lnTo>
                <a:lnTo>
                  <a:pt x="1995714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25025" y="2555142"/>
            <a:ext cx="7537400" cy="5856474"/>
          </a:xfrm>
          <a:custGeom>
            <a:avLst/>
            <a:gdLst/>
            <a:ahLst/>
            <a:cxnLst/>
            <a:rect r="r" b="b" t="t" l="l"/>
            <a:pathLst>
              <a:path h="5856474" w="7537400">
                <a:moveTo>
                  <a:pt x="0" y="0"/>
                </a:moveTo>
                <a:lnTo>
                  <a:pt x="7537400" y="0"/>
                </a:lnTo>
                <a:lnTo>
                  <a:pt x="7537400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55142"/>
            <a:ext cx="7537400" cy="5856474"/>
          </a:xfrm>
          <a:custGeom>
            <a:avLst/>
            <a:gdLst/>
            <a:ahLst/>
            <a:cxnLst/>
            <a:rect r="r" b="b" t="t" l="l"/>
            <a:pathLst>
              <a:path h="5856474" w="7537400">
                <a:moveTo>
                  <a:pt x="0" y="0"/>
                </a:moveTo>
                <a:lnTo>
                  <a:pt x="7537400" y="0"/>
                </a:lnTo>
                <a:lnTo>
                  <a:pt x="7537400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91433" y="538162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4F674F"/>
                </a:solidFill>
                <a:latin typeface="Rasputin"/>
                <a:ea typeface="Rasputin"/>
                <a:cs typeface="Rasputin"/>
                <a:sym typeface="Rasputin"/>
              </a:rPr>
              <a:t>Datasets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9144000" y="2146619"/>
            <a:ext cx="0" cy="7111681"/>
          </a:xfrm>
          <a:prstGeom prst="line">
            <a:avLst/>
          </a:prstGeom>
          <a:ln cap="flat" w="57150">
            <a:solidFill>
              <a:srgbClr val="4F674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0193" y="779185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3750069" y="471841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87954" y="3322302"/>
            <a:ext cx="13441098" cy="3131417"/>
            <a:chOff x="0" y="0"/>
            <a:chExt cx="3540042" cy="824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0042" cy="824735"/>
            </a:xfrm>
            <a:custGeom>
              <a:avLst/>
              <a:gdLst/>
              <a:ahLst/>
              <a:cxnLst/>
              <a:rect r="r" b="b" t="t" l="l"/>
              <a:pathLst>
                <a:path h="824735" w="3540042">
                  <a:moveTo>
                    <a:pt x="0" y="0"/>
                  </a:moveTo>
                  <a:lnTo>
                    <a:pt x="3540042" y="0"/>
                  </a:lnTo>
                  <a:lnTo>
                    <a:pt x="3540042" y="824735"/>
                  </a:lnTo>
                  <a:lnTo>
                    <a:pt x="0" y="824735"/>
                  </a:lnTo>
                  <a:close/>
                </a:path>
              </a:pathLst>
            </a:custGeom>
            <a:solidFill>
              <a:srgbClr val="B7CDB7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40042" cy="86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63016" y="4617287"/>
            <a:ext cx="1150904" cy="1150904"/>
          </a:xfrm>
          <a:custGeom>
            <a:avLst/>
            <a:gdLst/>
            <a:ahLst/>
            <a:cxnLst/>
            <a:rect r="r" b="b" t="t" l="l"/>
            <a:pathLst>
              <a:path h="1150904" w="1150904">
                <a:moveTo>
                  <a:pt x="0" y="0"/>
                </a:moveTo>
                <a:lnTo>
                  <a:pt x="1150904" y="0"/>
                </a:lnTo>
                <a:lnTo>
                  <a:pt x="1150904" y="1150904"/>
                </a:lnTo>
                <a:lnTo>
                  <a:pt x="0" y="1150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5559" y="4864646"/>
            <a:ext cx="903545" cy="903545"/>
          </a:xfrm>
          <a:custGeom>
            <a:avLst/>
            <a:gdLst/>
            <a:ahLst/>
            <a:cxnLst/>
            <a:rect r="r" b="b" t="t" l="l"/>
            <a:pathLst>
              <a:path h="903545" w="903545">
                <a:moveTo>
                  <a:pt x="0" y="0"/>
                </a:moveTo>
                <a:lnTo>
                  <a:pt x="903545" y="0"/>
                </a:lnTo>
                <a:lnTo>
                  <a:pt x="903545" y="903545"/>
                </a:lnTo>
                <a:lnTo>
                  <a:pt x="0" y="903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42421" y="4865352"/>
            <a:ext cx="902839" cy="902839"/>
          </a:xfrm>
          <a:custGeom>
            <a:avLst/>
            <a:gdLst/>
            <a:ahLst/>
            <a:cxnLst/>
            <a:rect r="r" b="b" t="t" l="l"/>
            <a:pathLst>
              <a:path h="902839" w="902839">
                <a:moveTo>
                  <a:pt x="0" y="0"/>
                </a:moveTo>
                <a:lnTo>
                  <a:pt x="902839" y="0"/>
                </a:lnTo>
                <a:lnTo>
                  <a:pt x="902839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0155" y="4851417"/>
            <a:ext cx="916774" cy="916774"/>
          </a:xfrm>
          <a:custGeom>
            <a:avLst/>
            <a:gdLst/>
            <a:ahLst/>
            <a:cxnLst/>
            <a:rect r="r" b="b" t="t" l="l"/>
            <a:pathLst>
              <a:path h="916774" w="916774">
                <a:moveTo>
                  <a:pt x="0" y="0"/>
                </a:moveTo>
                <a:lnTo>
                  <a:pt x="916774" y="0"/>
                </a:lnTo>
                <a:lnTo>
                  <a:pt x="916774" y="916774"/>
                </a:lnTo>
                <a:lnTo>
                  <a:pt x="0" y="91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14318496" y="3464225"/>
            <a:ext cx="5080060" cy="2858948"/>
            <a:chOff x="0" y="0"/>
            <a:chExt cx="812800" cy="4574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57426"/>
            </a:xfrm>
            <a:custGeom>
              <a:avLst/>
              <a:gdLst/>
              <a:ahLst/>
              <a:cxnLst/>
              <a:rect r="r" b="b" t="t" l="l"/>
              <a:pathLst>
                <a:path h="457426" w="812800">
                  <a:moveTo>
                    <a:pt x="406400" y="0"/>
                  </a:moveTo>
                  <a:lnTo>
                    <a:pt x="812800" y="457426"/>
                  </a:lnTo>
                  <a:lnTo>
                    <a:pt x="0" y="4574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7CDB7">
                <a:alpha val="7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74276"/>
              <a:ext cx="558800" cy="2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4F674F"/>
                </a:solidFill>
                <a:latin typeface="Rasputin"/>
                <a:ea typeface="Rasputin"/>
                <a:cs typeface="Rasputin"/>
                <a:sym typeface="Rasputin"/>
              </a:rPr>
              <a:t>Pipeline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8709" y="3752099"/>
            <a:ext cx="2045345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Pre-Processing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98918" y="3752099"/>
            <a:ext cx="1069553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Training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1355" y="3752099"/>
            <a:ext cx="141825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Evaluattion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28673" y="3752099"/>
            <a:ext cx="123973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Inference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819474" y="5929844"/>
            <a:ext cx="1995714" cy="523875"/>
          </a:xfrm>
          <a:custGeom>
            <a:avLst/>
            <a:gdLst/>
            <a:ahLst/>
            <a:cxnLst/>
            <a:rect r="r" b="b" t="t" l="l"/>
            <a:pathLst>
              <a:path h="523875" w="1995714">
                <a:moveTo>
                  <a:pt x="0" y="0"/>
                </a:moveTo>
                <a:lnTo>
                  <a:pt x="1995714" y="0"/>
                </a:lnTo>
                <a:lnTo>
                  <a:pt x="1995714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0193" y="779185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6" y="0"/>
                </a:lnTo>
                <a:lnTo>
                  <a:pt x="8857786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3750069" y="471841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87954" y="3322302"/>
            <a:ext cx="13441098" cy="3131417"/>
            <a:chOff x="0" y="0"/>
            <a:chExt cx="3540042" cy="8247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0042" cy="824735"/>
            </a:xfrm>
            <a:custGeom>
              <a:avLst/>
              <a:gdLst/>
              <a:ahLst/>
              <a:cxnLst/>
              <a:rect r="r" b="b" t="t" l="l"/>
              <a:pathLst>
                <a:path h="824735" w="3540042">
                  <a:moveTo>
                    <a:pt x="0" y="0"/>
                  </a:moveTo>
                  <a:lnTo>
                    <a:pt x="3540042" y="0"/>
                  </a:lnTo>
                  <a:lnTo>
                    <a:pt x="3540042" y="824735"/>
                  </a:lnTo>
                  <a:lnTo>
                    <a:pt x="0" y="824735"/>
                  </a:lnTo>
                  <a:close/>
                </a:path>
              </a:pathLst>
            </a:custGeom>
            <a:solidFill>
              <a:srgbClr val="B7CDB7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40042" cy="86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63016" y="4617287"/>
            <a:ext cx="1150904" cy="1150904"/>
          </a:xfrm>
          <a:custGeom>
            <a:avLst/>
            <a:gdLst/>
            <a:ahLst/>
            <a:cxnLst/>
            <a:rect r="r" b="b" t="t" l="l"/>
            <a:pathLst>
              <a:path h="1150904" w="1150904">
                <a:moveTo>
                  <a:pt x="0" y="0"/>
                </a:moveTo>
                <a:lnTo>
                  <a:pt x="1150904" y="0"/>
                </a:lnTo>
                <a:lnTo>
                  <a:pt x="1150904" y="1150904"/>
                </a:lnTo>
                <a:lnTo>
                  <a:pt x="0" y="1150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5559" y="4864646"/>
            <a:ext cx="903545" cy="903545"/>
          </a:xfrm>
          <a:custGeom>
            <a:avLst/>
            <a:gdLst/>
            <a:ahLst/>
            <a:cxnLst/>
            <a:rect r="r" b="b" t="t" l="l"/>
            <a:pathLst>
              <a:path h="903545" w="903545">
                <a:moveTo>
                  <a:pt x="0" y="0"/>
                </a:moveTo>
                <a:lnTo>
                  <a:pt x="903545" y="0"/>
                </a:lnTo>
                <a:lnTo>
                  <a:pt x="903545" y="903545"/>
                </a:lnTo>
                <a:lnTo>
                  <a:pt x="0" y="903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42421" y="4865352"/>
            <a:ext cx="902839" cy="902839"/>
          </a:xfrm>
          <a:custGeom>
            <a:avLst/>
            <a:gdLst/>
            <a:ahLst/>
            <a:cxnLst/>
            <a:rect r="r" b="b" t="t" l="l"/>
            <a:pathLst>
              <a:path h="902839" w="902839">
                <a:moveTo>
                  <a:pt x="0" y="0"/>
                </a:moveTo>
                <a:lnTo>
                  <a:pt x="902839" y="0"/>
                </a:lnTo>
                <a:lnTo>
                  <a:pt x="902839" y="902839"/>
                </a:lnTo>
                <a:lnTo>
                  <a:pt x="0" y="90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0155" y="4851417"/>
            <a:ext cx="916774" cy="916774"/>
          </a:xfrm>
          <a:custGeom>
            <a:avLst/>
            <a:gdLst/>
            <a:ahLst/>
            <a:cxnLst/>
            <a:rect r="r" b="b" t="t" l="l"/>
            <a:pathLst>
              <a:path h="916774" w="916774">
                <a:moveTo>
                  <a:pt x="0" y="0"/>
                </a:moveTo>
                <a:lnTo>
                  <a:pt x="916774" y="0"/>
                </a:lnTo>
                <a:lnTo>
                  <a:pt x="916774" y="916774"/>
                </a:lnTo>
                <a:lnTo>
                  <a:pt x="0" y="916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14318496" y="3464225"/>
            <a:ext cx="5080060" cy="2858948"/>
            <a:chOff x="0" y="0"/>
            <a:chExt cx="812800" cy="4574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57426"/>
            </a:xfrm>
            <a:custGeom>
              <a:avLst/>
              <a:gdLst/>
              <a:ahLst/>
              <a:cxnLst/>
              <a:rect r="r" b="b" t="t" l="l"/>
              <a:pathLst>
                <a:path h="457426" w="812800">
                  <a:moveTo>
                    <a:pt x="406400" y="0"/>
                  </a:moveTo>
                  <a:lnTo>
                    <a:pt x="812800" y="457426"/>
                  </a:lnTo>
                  <a:lnTo>
                    <a:pt x="0" y="4574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7CDB7">
                <a:alpha val="7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174276"/>
              <a:ext cx="558800" cy="25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291433" y="1028700"/>
            <a:ext cx="97051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4F674F"/>
                </a:solidFill>
                <a:latin typeface="Rasputin"/>
                <a:ea typeface="Rasputin"/>
                <a:cs typeface="Rasputin"/>
                <a:sym typeface="Rasputin"/>
              </a:rPr>
              <a:t>Pipeline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8709" y="3752099"/>
            <a:ext cx="2045345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Pre-Processing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98918" y="3752099"/>
            <a:ext cx="1069553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Training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1355" y="3752099"/>
            <a:ext cx="141825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Evaluattion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28673" y="3752099"/>
            <a:ext cx="1239738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asputin Light"/>
                <a:ea typeface="Rasputin Light"/>
                <a:cs typeface="Rasputin Light"/>
                <a:sym typeface="Rasputin Light"/>
              </a:rPr>
              <a:t>Inference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812627" y="5929844"/>
            <a:ext cx="1995714" cy="523875"/>
          </a:xfrm>
          <a:custGeom>
            <a:avLst/>
            <a:gdLst/>
            <a:ahLst/>
            <a:cxnLst/>
            <a:rect r="r" b="b" t="t" l="l"/>
            <a:pathLst>
              <a:path h="523875" w="1995714">
                <a:moveTo>
                  <a:pt x="0" y="0"/>
                </a:moveTo>
                <a:lnTo>
                  <a:pt x="1995714" y="0"/>
                </a:lnTo>
                <a:lnTo>
                  <a:pt x="1995714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DAGHwhp9snY</dc:identifier>
  <dcterms:modified xsi:type="dcterms:W3CDTF">2011-08-01T06:04:30Z</dcterms:modified>
  <cp:revision>1</cp:revision>
  <dc:title>Classification of Respiratory Sounds</dc:title>
</cp:coreProperties>
</file>